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f08e41c6c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f08e41c6c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f08e41c6c0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f08e41c6c0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f08e41c6c0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f08e41c6c0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f08e41c6c0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f08e41c6c0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f08e41c6c0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f08e41c6c0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f08e41c6c0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f08e41c6c0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f08e41c6c0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f08e41c6c0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377375"/>
            <a:ext cx="8520600" cy="129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800"/>
              <a:t>Modelo submissão das apresentações de trabalhos</a:t>
            </a:r>
            <a:endParaRPr sz="38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1924600"/>
            <a:ext cx="8520600" cy="205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Orientações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Não ultrapassar o </a:t>
            </a:r>
            <a:r>
              <a:rPr lang="pt-BR"/>
              <a:t>número</a:t>
            </a:r>
            <a:r>
              <a:rPr lang="pt-BR"/>
              <a:t> de slides deste modelo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Tempo da apresentação oral: </a:t>
            </a:r>
            <a:r>
              <a:rPr lang="pt-BR"/>
              <a:t>máximo</a:t>
            </a:r>
            <a:r>
              <a:rPr lang="pt-BR"/>
              <a:t> 5 minutos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Tamanho máximo 10 MB (pode enviar compactado)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658875" y="3858650"/>
            <a:ext cx="75114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500">
                <a:solidFill>
                  <a:srgbClr val="FF0000"/>
                </a:solidFill>
              </a:rPr>
              <a:t>Não esquecer de deletar este slide de orientações.</a:t>
            </a:r>
            <a:endParaRPr sz="25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220350" y="821375"/>
            <a:ext cx="8703300" cy="135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158115" rtl="0" algn="ctr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800"/>
              <a:t>III Mostra Científica e Cultural da Escola de Medicina Souza Marques 2021</a:t>
            </a:r>
            <a:endParaRPr sz="1800"/>
          </a:p>
          <a:p>
            <a:pPr indent="0" lvl="0" marL="0" marR="158115" rtl="0" algn="ctr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i="1" lang="pt-BR" sz="1800"/>
              <a:t>” Um olhar para o Futuro”</a:t>
            </a:r>
            <a:endParaRPr b="1" i="1" sz="1800"/>
          </a:p>
          <a:p>
            <a:pPr indent="0" lvl="0" marL="0" marR="158115" rtl="0" algn="ctr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pt-BR" sz="1800"/>
              <a:t>22 de outubro de 2021</a:t>
            </a:r>
            <a:endParaRPr sz="1800"/>
          </a:p>
        </p:txBody>
      </p:sp>
      <p:sp>
        <p:nvSpPr>
          <p:cNvPr id="62" name="Google Shape;62;p14"/>
          <p:cNvSpPr txBox="1"/>
          <p:nvPr/>
        </p:nvSpPr>
        <p:spPr>
          <a:xfrm>
            <a:off x="902550" y="2179275"/>
            <a:ext cx="73389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/>
              <a:t>Título</a:t>
            </a:r>
            <a:endParaRPr sz="3200"/>
          </a:p>
        </p:txBody>
      </p:sp>
      <p:sp>
        <p:nvSpPr>
          <p:cNvPr id="63" name="Google Shape;63;p14"/>
          <p:cNvSpPr txBox="1"/>
          <p:nvPr/>
        </p:nvSpPr>
        <p:spPr>
          <a:xfrm>
            <a:off x="526200" y="3247075"/>
            <a:ext cx="73389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/>
              <a:t>Autores</a:t>
            </a:r>
            <a:endParaRPr sz="2400"/>
          </a:p>
        </p:txBody>
      </p:sp>
      <p:sp>
        <p:nvSpPr>
          <p:cNvPr id="64" name="Google Shape;64;p14"/>
          <p:cNvSpPr/>
          <p:nvPr/>
        </p:nvSpPr>
        <p:spPr>
          <a:xfrm>
            <a:off x="0" y="0"/>
            <a:ext cx="9144000" cy="736800"/>
          </a:xfrm>
          <a:prstGeom prst="rect">
            <a:avLst/>
          </a:prstGeom>
          <a:noFill/>
          <a:ln cap="flat" cmpd="sng" w="63500">
            <a:solidFill>
              <a:srgbClr val="A10B0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pt-BR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Fundação Técnico Educacional Souza Marques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pt-BR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Escola de Medicina Souza Marques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5" name="Google Shape;65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821375" cy="821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73329" y="29194"/>
            <a:ext cx="926123" cy="8246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Introdução</a:t>
            </a:r>
            <a:endParaRPr/>
          </a:p>
        </p:txBody>
      </p:sp>
      <p:sp>
        <p:nvSpPr>
          <p:cNvPr id="72" name="Google Shape;72;p15"/>
          <p:cNvSpPr txBox="1"/>
          <p:nvPr/>
        </p:nvSpPr>
        <p:spPr>
          <a:xfrm>
            <a:off x="311700" y="3299950"/>
            <a:ext cx="3000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</a:rPr>
              <a:t>Objetivo</a:t>
            </a:r>
            <a:endParaRPr/>
          </a:p>
        </p:txBody>
      </p:sp>
      <p:sp>
        <p:nvSpPr>
          <p:cNvPr id="73" name="Google Shape;73;p15"/>
          <p:cNvSpPr/>
          <p:nvPr/>
        </p:nvSpPr>
        <p:spPr>
          <a:xfrm>
            <a:off x="423675" y="1098725"/>
            <a:ext cx="8295600" cy="20229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5"/>
          <p:cNvSpPr/>
          <p:nvPr/>
        </p:nvSpPr>
        <p:spPr>
          <a:xfrm>
            <a:off x="423675" y="3915550"/>
            <a:ext cx="8295600" cy="10128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Método</a:t>
            </a:r>
            <a:endParaRPr/>
          </a:p>
        </p:txBody>
      </p:sp>
      <p:sp>
        <p:nvSpPr>
          <p:cNvPr id="80" name="Google Shape;80;p16"/>
          <p:cNvSpPr/>
          <p:nvPr/>
        </p:nvSpPr>
        <p:spPr>
          <a:xfrm>
            <a:off x="423675" y="1098725"/>
            <a:ext cx="8295600" cy="35598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Resultados e Discussão</a:t>
            </a:r>
            <a:endParaRPr/>
          </a:p>
        </p:txBody>
      </p:sp>
      <p:sp>
        <p:nvSpPr>
          <p:cNvPr id="86" name="Google Shape;86;p17"/>
          <p:cNvSpPr/>
          <p:nvPr/>
        </p:nvSpPr>
        <p:spPr>
          <a:xfrm>
            <a:off x="423675" y="1098725"/>
            <a:ext cx="8295600" cy="3575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pt-BR"/>
              <a:t>Resultados e Discussão</a:t>
            </a:r>
            <a:endParaRPr/>
          </a:p>
        </p:txBody>
      </p:sp>
      <p:sp>
        <p:nvSpPr>
          <p:cNvPr id="92" name="Google Shape;92;p18"/>
          <p:cNvSpPr/>
          <p:nvPr/>
        </p:nvSpPr>
        <p:spPr>
          <a:xfrm>
            <a:off x="423675" y="1098725"/>
            <a:ext cx="8295600" cy="36696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Considerações Finais</a:t>
            </a:r>
            <a:endParaRPr/>
          </a:p>
        </p:txBody>
      </p:sp>
      <p:sp>
        <p:nvSpPr>
          <p:cNvPr id="98" name="Google Shape;98;p19"/>
          <p:cNvSpPr/>
          <p:nvPr/>
        </p:nvSpPr>
        <p:spPr>
          <a:xfrm>
            <a:off x="423675" y="1098725"/>
            <a:ext cx="8295600" cy="35598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Referências</a:t>
            </a:r>
            <a:endParaRPr/>
          </a:p>
        </p:txBody>
      </p:sp>
      <p:sp>
        <p:nvSpPr>
          <p:cNvPr id="104" name="Google Shape;104;p20"/>
          <p:cNvSpPr/>
          <p:nvPr/>
        </p:nvSpPr>
        <p:spPr>
          <a:xfrm>
            <a:off x="423675" y="1098725"/>
            <a:ext cx="8295600" cy="33243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